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125" d="100"/>
          <a:sy n="125" d="100"/>
        </p:scale>
        <p:origin x="2155"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04F08-DC89-4A4F-BBBE-BC6B93D592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D69AEE6-23E7-4595-B995-AD60D8BC74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C5CABF1-65A8-4BF6-9414-19464FEE6091}"/>
              </a:ext>
            </a:extLst>
          </p:cNvPr>
          <p:cNvSpPr>
            <a:spLocks noGrp="1"/>
          </p:cNvSpPr>
          <p:nvPr>
            <p:ph type="dt" sz="half" idx="10"/>
          </p:nvPr>
        </p:nvSpPr>
        <p:spPr/>
        <p:txBody>
          <a:bodyPr/>
          <a:lstStyle/>
          <a:p>
            <a:fld id="{1CF5F6CF-728D-4ED7-8C59-1BA2B7F00144}" type="datetimeFigureOut">
              <a:rPr lang="en-GB" smtClean="0"/>
              <a:t>19/07/2020</a:t>
            </a:fld>
            <a:endParaRPr lang="en-GB"/>
          </a:p>
        </p:txBody>
      </p:sp>
      <p:sp>
        <p:nvSpPr>
          <p:cNvPr id="5" name="Footer Placeholder 4">
            <a:extLst>
              <a:ext uri="{FF2B5EF4-FFF2-40B4-BE49-F238E27FC236}">
                <a16:creationId xmlns:a16="http://schemas.microsoft.com/office/drawing/2014/main" id="{1F09CEC2-8CFC-431C-AB2A-6EFD0BA16B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9C3CFC-C4EE-409A-BEF5-B456478C2198}"/>
              </a:ext>
            </a:extLst>
          </p:cNvPr>
          <p:cNvSpPr>
            <a:spLocks noGrp="1"/>
          </p:cNvSpPr>
          <p:nvPr>
            <p:ph type="sldNum" sz="quarter" idx="12"/>
          </p:nvPr>
        </p:nvSpPr>
        <p:spPr/>
        <p:txBody>
          <a:bodyPr/>
          <a:lstStyle/>
          <a:p>
            <a:fld id="{6CCC34E6-64B9-46ED-8A21-8C4ECFA7CE5E}" type="slidenum">
              <a:rPr lang="en-GB" smtClean="0"/>
              <a:t>‹#›</a:t>
            </a:fld>
            <a:endParaRPr lang="en-GB"/>
          </a:p>
        </p:txBody>
      </p:sp>
    </p:spTree>
    <p:extLst>
      <p:ext uri="{BB962C8B-B14F-4D97-AF65-F5344CB8AC3E}">
        <p14:creationId xmlns:p14="http://schemas.microsoft.com/office/powerpoint/2010/main" val="231952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75826-D71D-4225-98E4-B1700E3EECE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98B311-6CF2-4063-A220-884061E06C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E0A5A3-7622-4385-9B8E-719F31AC385D}"/>
              </a:ext>
            </a:extLst>
          </p:cNvPr>
          <p:cNvSpPr>
            <a:spLocks noGrp="1"/>
          </p:cNvSpPr>
          <p:nvPr>
            <p:ph type="dt" sz="half" idx="10"/>
          </p:nvPr>
        </p:nvSpPr>
        <p:spPr/>
        <p:txBody>
          <a:bodyPr/>
          <a:lstStyle/>
          <a:p>
            <a:fld id="{1CF5F6CF-728D-4ED7-8C59-1BA2B7F00144}" type="datetimeFigureOut">
              <a:rPr lang="en-GB" smtClean="0"/>
              <a:t>19/07/2020</a:t>
            </a:fld>
            <a:endParaRPr lang="en-GB"/>
          </a:p>
        </p:txBody>
      </p:sp>
      <p:sp>
        <p:nvSpPr>
          <p:cNvPr id="5" name="Footer Placeholder 4">
            <a:extLst>
              <a:ext uri="{FF2B5EF4-FFF2-40B4-BE49-F238E27FC236}">
                <a16:creationId xmlns:a16="http://schemas.microsoft.com/office/drawing/2014/main" id="{C6D9A081-473F-41D5-AF3F-AB3E8D37C3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0D3424-9DAC-4740-83F7-CC546B82ADBF}"/>
              </a:ext>
            </a:extLst>
          </p:cNvPr>
          <p:cNvSpPr>
            <a:spLocks noGrp="1"/>
          </p:cNvSpPr>
          <p:nvPr>
            <p:ph type="sldNum" sz="quarter" idx="12"/>
          </p:nvPr>
        </p:nvSpPr>
        <p:spPr/>
        <p:txBody>
          <a:bodyPr/>
          <a:lstStyle/>
          <a:p>
            <a:fld id="{6CCC34E6-64B9-46ED-8A21-8C4ECFA7CE5E}" type="slidenum">
              <a:rPr lang="en-GB" smtClean="0"/>
              <a:t>‹#›</a:t>
            </a:fld>
            <a:endParaRPr lang="en-GB"/>
          </a:p>
        </p:txBody>
      </p:sp>
    </p:spTree>
    <p:extLst>
      <p:ext uri="{BB962C8B-B14F-4D97-AF65-F5344CB8AC3E}">
        <p14:creationId xmlns:p14="http://schemas.microsoft.com/office/powerpoint/2010/main" val="394173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3B8EB4-7192-4768-AB08-E4AA151A94A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BB6EACD-53FB-4325-B6E2-9B82547E6E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4BA148-FB20-4336-8983-27786C0B83B6}"/>
              </a:ext>
            </a:extLst>
          </p:cNvPr>
          <p:cNvSpPr>
            <a:spLocks noGrp="1"/>
          </p:cNvSpPr>
          <p:nvPr>
            <p:ph type="dt" sz="half" idx="10"/>
          </p:nvPr>
        </p:nvSpPr>
        <p:spPr/>
        <p:txBody>
          <a:bodyPr/>
          <a:lstStyle/>
          <a:p>
            <a:fld id="{1CF5F6CF-728D-4ED7-8C59-1BA2B7F00144}" type="datetimeFigureOut">
              <a:rPr lang="en-GB" smtClean="0"/>
              <a:t>19/07/2020</a:t>
            </a:fld>
            <a:endParaRPr lang="en-GB"/>
          </a:p>
        </p:txBody>
      </p:sp>
      <p:sp>
        <p:nvSpPr>
          <p:cNvPr id="5" name="Footer Placeholder 4">
            <a:extLst>
              <a:ext uri="{FF2B5EF4-FFF2-40B4-BE49-F238E27FC236}">
                <a16:creationId xmlns:a16="http://schemas.microsoft.com/office/drawing/2014/main" id="{C4EFB4AD-A56A-4EF7-91CD-F4C1C8B733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5D9A1C-7F57-4728-8769-ED7CE0EB1600}"/>
              </a:ext>
            </a:extLst>
          </p:cNvPr>
          <p:cNvSpPr>
            <a:spLocks noGrp="1"/>
          </p:cNvSpPr>
          <p:nvPr>
            <p:ph type="sldNum" sz="quarter" idx="12"/>
          </p:nvPr>
        </p:nvSpPr>
        <p:spPr/>
        <p:txBody>
          <a:bodyPr/>
          <a:lstStyle/>
          <a:p>
            <a:fld id="{6CCC34E6-64B9-46ED-8A21-8C4ECFA7CE5E}" type="slidenum">
              <a:rPr lang="en-GB" smtClean="0"/>
              <a:t>‹#›</a:t>
            </a:fld>
            <a:endParaRPr lang="en-GB"/>
          </a:p>
        </p:txBody>
      </p:sp>
    </p:spTree>
    <p:extLst>
      <p:ext uri="{BB962C8B-B14F-4D97-AF65-F5344CB8AC3E}">
        <p14:creationId xmlns:p14="http://schemas.microsoft.com/office/powerpoint/2010/main" val="1677322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C2C46-476A-442A-BF0D-9E27D8C65B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0757A23-87E4-462B-B1DA-579CA977F3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D81A09-D378-44E8-BEA9-923B336C2BAA}"/>
              </a:ext>
            </a:extLst>
          </p:cNvPr>
          <p:cNvSpPr>
            <a:spLocks noGrp="1"/>
          </p:cNvSpPr>
          <p:nvPr>
            <p:ph type="dt" sz="half" idx="10"/>
          </p:nvPr>
        </p:nvSpPr>
        <p:spPr/>
        <p:txBody>
          <a:bodyPr/>
          <a:lstStyle/>
          <a:p>
            <a:fld id="{1CF5F6CF-728D-4ED7-8C59-1BA2B7F00144}" type="datetimeFigureOut">
              <a:rPr lang="en-GB" smtClean="0"/>
              <a:t>19/07/2020</a:t>
            </a:fld>
            <a:endParaRPr lang="en-GB"/>
          </a:p>
        </p:txBody>
      </p:sp>
      <p:sp>
        <p:nvSpPr>
          <p:cNvPr id="5" name="Footer Placeholder 4">
            <a:extLst>
              <a:ext uri="{FF2B5EF4-FFF2-40B4-BE49-F238E27FC236}">
                <a16:creationId xmlns:a16="http://schemas.microsoft.com/office/drawing/2014/main" id="{148F93C0-32E6-4BB5-A6E4-1E9B00E39C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B66BDC-D22C-4E32-8519-0C7D2ECDA9E0}"/>
              </a:ext>
            </a:extLst>
          </p:cNvPr>
          <p:cNvSpPr>
            <a:spLocks noGrp="1"/>
          </p:cNvSpPr>
          <p:nvPr>
            <p:ph type="sldNum" sz="quarter" idx="12"/>
          </p:nvPr>
        </p:nvSpPr>
        <p:spPr/>
        <p:txBody>
          <a:bodyPr/>
          <a:lstStyle/>
          <a:p>
            <a:fld id="{6CCC34E6-64B9-46ED-8A21-8C4ECFA7CE5E}" type="slidenum">
              <a:rPr lang="en-GB" smtClean="0"/>
              <a:t>‹#›</a:t>
            </a:fld>
            <a:endParaRPr lang="en-GB"/>
          </a:p>
        </p:txBody>
      </p:sp>
    </p:spTree>
    <p:extLst>
      <p:ext uri="{BB962C8B-B14F-4D97-AF65-F5344CB8AC3E}">
        <p14:creationId xmlns:p14="http://schemas.microsoft.com/office/powerpoint/2010/main" val="3512469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F455F-F689-4A3A-903C-0810082C8C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B314A91-8046-41BC-BC36-9FF0CED8CE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65F40E-ABF6-42DE-B79D-C9029EFBF174}"/>
              </a:ext>
            </a:extLst>
          </p:cNvPr>
          <p:cNvSpPr>
            <a:spLocks noGrp="1"/>
          </p:cNvSpPr>
          <p:nvPr>
            <p:ph type="dt" sz="half" idx="10"/>
          </p:nvPr>
        </p:nvSpPr>
        <p:spPr/>
        <p:txBody>
          <a:bodyPr/>
          <a:lstStyle/>
          <a:p>
            <a:fld id="{1CF5F6CF-728D-4ED7-8C59-1BA2B7F00144}" type="datetimeFigureOut">
              <a:rPr lang="en-GB" smtClean="0"/>
              <a:t>19/07/2020</a:t>
            </a:fld>
            <a:endParaRPr lang="en-GB"/>
          </a:p>
        </p:txBody>
      </p:sp>
      <p:sp>
        <p:nvSpPr>
          <p:cNvPr id="5" name="Footer Placeholder 4">
            <a:extLst>
              <a:ext uri="{FF2B5EF4-FFF2-40B4-BE49-F238E27FC236}">
                <a16:creationId xmlns:a16="http://schemas.microsoft.com/office/drawing/2014/main" id="{8AF5B806-0990-4B5F-B201-2492EC5E23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4D09B5-BAD2-4721-9E0D-0000F58B0E22}"/>
              </a:ext>
            </a:extLst>
          </p:cNvPr>
          <p:cNvSpPr>
            <a:spLocks noGrp="1"/>
          </p:cNvSpPr>
          <p:nvPr>
            <p:ph type="sldNum" sz="quarter" idx="12"/>
          </p:nvPr>
        </p:nvSpPr>
        <p:spPr/>
        <p:txBody>
          <a:bodyPr/>
          <a:lstStyle/>
          <a:p>
            <a:fld id="{6CCC34E6-64B9-46ED-8A21-8C4ECFA7CE5E}" type="slidenum">
              <a:rPr lang="en-GB" smtClean="0"/>
              <a:t>‹#›</a:t>
            </a:fld>
            <a:endParaRPr lang="en-GB"/>
          </a:p>
        </p:txBody>
      </p:sp>
    </p:spTree>
    <p:extLst>
      <p:ext uri="{BB962C8B-B14F-4D97-AF65-F5344CB8AC3E}">
        <p14:creationId xmlns:p14="http://schemas.microsoft.com/office/powerpoint/2010/main" val="1917452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C608C-91E4-47B3-B9BF-F0AC088BC7B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CA11190-A444-4DA4-9C90-906DC24A22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F06ED5E-2498-4778-9041-6EB90EFA89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A73BFEC-7C12-444A-8383-56BDE269A930}"/>
              </a:ext>
            </a:extLst>
          </p:cNvPr>
          <p:cNvSpPr>
            <a:spLocks noGrp="1"/>
          </p:cNvSpPr>
          <p:nvPr>
            <p:ph type="dt" sz="half" idx="10"/>
          </p:nvPr>
        </p:nvSpPr>
        <p:spPr/>
        <p:txBody>
          <a:bodyPr/>
          <a:lstStyle/>
          <a:p>
            <a:fld id="{1CF5F6CF-728D-4ED7-8C59-1BA2B7F00144}" type="datetimeFigureOut">
              <a:rPr lang="en-GB" smtClean="0"/>
              <a:t>19/07/2020</a:t>
            </a:fld>
            <a:endParaRPr lang="en-GB"/>
          </a:p>
        </p:txBody>
      </p:sp>
      <p:sp>
        <p:nvSpPr>
          <p:cNvPr id="6" name="Footer Placeholder 5">
            <a:extLst>
              <a:ext uri="{FF2B5EF4-FFF2-40B4-BE49-F238E27FC236}">
                <a16:creationId xmlns:a16="http://schemas.microsoft.com/office/drawing/2014/main" id="{0ECCE22E-FA90-471A-B06F-951FED851B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7E5884-A378-42FA-85C8-C749AF10A74F}"/>
              </a:ext>
            </a:extLst>
          </p:cNvPr>
          <p:cNvSpPr>
            <a:spLocks noGrp="1"/>
          </p:cNvSpPr>
          <p:nvPr>
            <p:ph type="sldNum" sz="quarter" idx="12"/>
          </p:nvPr>
        </p:nvSpPr>
        <p:spPr/>
        <p:txBody>
          <a:bodyPr/>
          <a:lstStyle/>
          <a:p>
            <a:fld id="{6CCC34E6-64B9-46ED-8A21-8C4ECFA7CE5E}" type="slidenum">
              <a:rPr lang="en-GB" smtClean="0"/>
              <a:t>‹#›</a:t>
            </a:fld>
            <a:endParaRPr lang="en-GB"/>
          </a:p>
        </p:txBody>
      </p:sp>
    </p:spTree>
    <p:extLst>
      <p:ext uri="{BB962C8B-B14F-4D97-AF65-F5344CB8AC3E}">
        <p14:creationId xmlns:p14="http://schemas.microsoft.com/office/powerpoint/2010/main" val="923341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DF0C0-6C45-4EDB-81B0-44CE586CE17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03C7AD-61F9-4A96-B3AA-3F600ED110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8C5045-0827-4B4B-B80D-56EFA7D430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19B8AFD-9060-4CF1-AA14-D4A56CAD50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E50089-4F67-4065-9BAD-D6BAF955B5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C7A690-7727-4A30-90B8-1FC95AC3911B}"/>
              </a:ext>
            </a:extLst>
          </p:cNvPr>
          <p:cNvSpPr>
            <a:spLocks noGrp="1"/>
          </p:cNvSpPr>
          <p:nvPr>
            <p:ph type="dt" sz="half" idx="10"/>
          </p:nvPr>
        </p:nvSpPr>
        <p:spPr/>
        <p:txBody>
          <a:bodyPr/>
          <a:lstStyle/>
          <a:p>
            <a:fld id="{1CF5F6CF-728D-4ED7-8C59-1BA2B7F00144}" type="datetimeFigureOut">
              <a:rPr lang="en-GB" smtClean="0"/>
              <a:t>19/07/2020</a:t>
            </a:fld>
            <a:endParaRPr lang="en-GB"/>
          </a:p>
        </p:txBody>
      </p:sp>
      <p:sp>
        <p:nvSpPr>
          <p:cNvPr id="8" name="Footer Placeholder 7">
            <a:extLst>
              <a:ext uri="{FF2B5EF4-FFF2-40B4-BE49-F238E27FC236}">
                <a16:creationId xmlns:a16="http://schemas.microsoft.com/office/drawing/2014/main" id="{DBBEF44B-472A-4DC2-B827-28E3EEAFDF1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5B14C4E-6D47-4C87-808D-27F0BE7CEDFC}"/>
              </a:ext>
            </a:extLst>
          </p:cNvPr>
          <p:cNvSpPr>
            <a:spLocks noGrp="1"/>
          </p:cNvSpPr>
          <p:nvPr>
            <p:ph type="sldNum" sz="quarter" idx="12"/>
          </p:nvPr>
        </p:nvSpPr>
        <p:spPr/>
        <p:txBody>
          <a:bodyPr/>
          <a:lstStyle/>
          <a:p>
            <a:fld id="{6CCC34E6-64B9-46ED-8A21-8C4ECFA7CE5E}" type="slidenum">
              <a:rPr lang="en-GB" smtClean="0"/>
              <a:t>‹#›</a:t>
            </a:fld>
            <a:endParaRPr lang="en-GB"/>
          </a:p>
        </p:txBody>
      </p:sp>
    </p:spTree>
    <p:extLst>
      <p:ext uri="{BB962C8B-B14F-4D97-AF65-F5344CB8AC3E}">
        <p14:creationId xmlns:p14="http://schemas.microsoft.com/office/powerpoint/2010/main" val="828493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D4801-EE39-4B12-8FEA-CFF6F6FCA03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E62FDD-BD32-4AA5-A028-3B8A35DEF380}"/>
              </a:ext>
            </a:extLst>
          </p:cNvPr>
          <p:cNvSpPr>
            <a:spLocks noGrp="1"/>
          </p:cNvSpPr>
          <p:nvPr>
            <p:ph type="dt" sz="half" idx="10"/>
          </p:nvPr>
        </p:nvSpPr>
        <p:spPr/>
        <p:txBody>
          <a:bodyPr/>
          <a:lstStyle/>
          <a:p>
            <a:fld id="{1CF5F6CF-728D-4ED7-8C59-1BA2B7F00144}" type="datetimeFigureOut">
              <a:rPr lang="en-GB" smtClean="0"/>
              <a:t>19/07/2020</a:t>
            </a:fld>
            <a:endParaRPr lang="en-GB"/>
          </a:p>
        </p:txBody>
      </p:sp>
      <p:sp>
        <p:nvSpPr>
          <p:cNvPr id="4" name="Footer Placeholder 3">
            <a:extLst>
              <a:ext uri="{FF2B5EF4-FFF2-40B4-BE49-F238E27FC236}">
                <a16:creationId xmlns:a16="http://schemas.microsoft.com/office/drawing/2014/main" id="{F9D5759C-EB57-4507-AC1C-2202F4215B7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EB57D5A-A55A-4561-95C4-5D147D552A2C}"/>
              </a:ext>
            </a:extLst>
          </p:cNvPr>
          <p:cNvSpPr>
            <a:spLocks noGrp="1"/>
          </p:cNvSpPr>
          <p:nvPr>
            <p:ph type="sldNum" sz="quarter" idx="12"/>
          </p:nvPr>
        </p:nvSpPr>
        <p:spPr/>
        <p:txBody>
          <a:bodyPr/>
          <a:lstStyle/>
          <a:p>
            <a:fld id="{6CCC34E6-64B9-46ED-8A21-8C4ECFA7CE5E}" type="slidenum">
              <a:rPr lang="en-GB" smtClean="0"/>
              <a:t>‹#›</a:t>
            </a:fld>
            <a:endParaRPr lang="en-GB"/>
          </a:p>
        </p:txBody>
      </p:sp>
    </p:spTree>
    <p:extLst>
      <p:ext uri="{BB962C8B-B14F-4D97-AF65-F5344CB8AC3E}">
        <p14:creationId xmlns:p14="http://schemas.microsoft.com/office/powerpoint/2010/main" val="417321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020862-6878-4809-BED1-192259C91003}"/>
              </a:ext>
            </a:extLst>
          </p:cNvPr>
          <p:cNvSpPr>
            <a:spLocks noGrp="1"/>
          </p:cNvSpPr>
          <p:nvPr>
            <p:ph type="dt" sz="half" idx="10"/>
          </p:nvPr>
        </p:nvSpPr>
        <p:spPr/>
        <p:txBody>
          <a:bodyPr/>
          <a:lstStyle/>
          <a:p>
            <a:fld id="{1CF5F6CF-728D-4ED7-8C59-1BA2B7F00144}" type="datetimeFigureOut">
              <a:rPr lang="en-GB" smtClean="0"/>
              <a:t>19/07/2020</a:t>
            </a:fld>
            <a:endParaRPr lang="en-GB"/>
          </a:p>
        </p:txBody>
      </p:sp>
      <p:sp>
        <p:nvSpPr>
          <p:cNvPr id="3" name="Footer Placeholder 2">
            <a:extLst>
              <a:ext uri="{FF2B5EF4-FFF2-40B4-BE49-F238E27FC236}">
                <a16:creationId xmlns:a16="http://schemas.microsoft.com/office/drawing/2014/main" id="{5536F39F-9A7F-4D37-97B1-06B3A5BED66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44B4838-FBC0-421F-BC41-490A5380CA58}"/>
              </a:ext>
            </a:extLst>
          </p:cNvPr>
          <p:cNvSpPr>
            <a:spLocks noGrp="1"/>
          </p:cNvSpPr>
          <p:nvPr>
            <p:ph type="sldNum" sz="quarter" idx="12"/>
          </p:nvPr>
        </p:nvSpPr>
        <p:spPr/>
        <p:txBody>
          <a:bodyPr/>
          <a:lstStyle/>
          <a:p>
            <a:fld id="{6CCC34E6-64B9-46ED-8A21-8C4ECFA7CE5E}" type="slidenum">
              <a:rPr lang="en-GB" smtClean="0"/>
              <a:t>‹#›</a:t>
            </a:fld>
            <a:endParaRPr lang="en-GB"/>
          </a:p>
        </p:txBody>
      </p:sp>
    </p:spTree>
    <p:extLst>
      <p:ext uri="{BB962C8B-B14F-4D97-AF65-F5344CB8AC3E}">
        <p14:creationId xmlns:p14="http://schemas.microsoft.com/office/powerpoint/2010/main" val="2259505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36E8C-4D7B-4532-A0F5-4C62D5FEE7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9281BB2-807A-4CA3-B4B6-0778AFD7C2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90E39A3-CBBE-4D34-95B8-486CA5DCC6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EF7637-EF70-46FF-8541-5CF0B0E47AE4}"/>
              </a:ext>
            </a:extLst>
          </p:cNvPr>
          <p:cNvSpPr>
            <a:spLocks noGrp="1"/>
          </p:cNvSpPr>
          <p:nvPr>
            <p:ph type="dt" sz="half" idx="10"/>
          </p:nvPr>
        </p:nvSpPr>
        <p:spPr/>
        <p:txBody>
          <a:bodyPr/>
          <a:lstStyle/>
          <a:p>
            <a:fld id="{1CF5F6CF-728D-4ED7-8C59-1BA2B7F00144}" type="datetimeFigureOut">
              <a:rPr lang="en-GB" smtClean="0"/>
              <a:t>19/07/2020</a:t>
            </a:fld>
            <a:endParaRPr lang="en-GB"/>
          </a:p>
        </p:txBody>
      </p:sp>
      <p:sp>
        <p:nvSpPr>
          <p:cNvPr id="6" name="Footer Placeholder 5">
            <a:extLst>
              <a:ext uri="{FF2B5EF4-FFF2-40B4-BE49-F238E27FC236}">
                <a16:creationId xmlns:a16="http://schemas.microsoft.com/office/drawing/2014/main" id="{CC257FCD-C5F1-4868-9640-0E0DAE120F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3190E7-BA9A-423C-A84E-24E758F2D9F2}"/>
              </a:ext>
            </a:extLst>
          </p:cNvPr>
          <p:cNvSpPr>
            <a:spLocks noGrp="1"/>
          </p:cNvSpPr>
          <p:nvPr>
            <p:ph type="sldNum" sz="quarter" idx="12"/>
          </p:nvPr>
        </p:nvSpPr>
        <p:spPr/>
        <p:txBody>
          <a:bodyPr/>
          <a:lstStyle/>
          <a:p>
            <a:fld id="{6CCC34E6-64B9-46ED-8A21-8C4ECFA7CE5E}" type="slidenum">
              <a:rPr lang="en-GB" smtClean="0"/>
              <a:t>‹#›</a:t>
            </a:fld>
            <a:endParaRPr lang="en-GB"/>
          </a:p>
        </p:txBody>
      </p:sp>
    </p:spTree>
    <p:extLst>
      <p:ext uri="{BB962C8B-B14F-4D97-AF65-F5344CB8AC3E}">
        <p14:creationId xmlns:p14="http://schemas.microsoft.com/office/powerpoint/2010/main" val="380911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2CE22-C0CF-4874-BEED-FDEBAB55BB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0C9B218-34AD-44F8-A3D0-188966F873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E8A5FE7-488B-4C11-855C-7E6D2950E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5B47BD-DC27-4C62-8141-8343908ACE47}"/>
              </a:ext>
            </a:extLst>
          </p:cNvPr>
          <p:cNvSpPr>
            <a:spLocks noGrp="1"/>
          </p:cNvSpPr>
          <p:nvPr>
            <p:ph type="dt" sz="half" idx="10"/>
          </p:nvPr>
        </p:nvSpPr>
        <p:spPr/>
        <p:txBody>
          <a:bodyPr/>
          <a:lstStyle/>
          <a:p>
            <a:fld id="{1CF5F6CF-728D-4ED7-8C59-1BA2B7F00144}" type="datetimeFigureOut">
              <a:rPr lang="en-GB" smtClean="0"/>
              <a:t>19/07/2020</a:t>
            </a:fld>
            <a:endParaRPr lang="en-GB"/>
          </a:p>
        </p:txBody>
      </p:sp>
      <p:sp>
        <p:nvSpPr>
          <p:cNvPr id="6" name="Footer Placeholder 5">
            <a:extLst>
              <a:ext uri="{FF2B5EF4-FFF2-40B4-BE49-F238E27FC236}">
                <a16:creationId xmlns:a16="http://schemas.microsoft.com/office/drawing/2014/main" id="{2B7916BE-B1E0-468B-9748-8C4AFE71E50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3509291-4153-441B-89A3-B1564F534D9D}"/>
              </a:ext>
            </a:extLst>
          </p:cNvPr>
          <p:cNvSpPr>
            <a:spLocks noGrp="1"/>
          </p:cNvSpPr>
          <p:nvPr>
            <p:ph type="sldNum" sz="quarter" idx="12"/>
          </p:nvPr>
        </p:nvSpPr>
        <p:spPr/>
        <p:txBody>
          <a:bodyPr/>
          <a:lstStyle/>
          <a:p>
            <a:fld id="{6CCC34E6-64B9-46ED-8A21-8C4ECFA7CE5E}" type="slidenum">
              <a:rPr lang="en-GB" smtClean="0"/>
              <a:t>‹#›</a:t>
            </a:fld>
            <a:endParaRPr lang="en-GB"/>
          </a:p>
        </p:txBody>
      </p:sp>
    </p:spTree>
    <p:extLst>
      <p:ext uri="{BB962C8B-B14F-4D97-AF65-F5344CB8AC3E}">
        <p14:creationId xmlns:p14="http://schemas.microsoft.com/office/powerpoint/2010/main" val="2509340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CCAE2D-1D4F-4FDA-B193-7B6213D8E0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EB27EA-2656-4BD7-8AB2-47AD959DD7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3A3C7CD-AB6C-4E4F-A51A-1974B8A4E5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5F6CF-728D-4ED7-8C59-1BA2B7F00144}" type="datetimeFigureOut">
              <a:rPr lang="en-GB" smtClean="0"/>
              <a:t>19/07/2020</a:t>
            </a:fld>
            <a:endParaRPr lang="en-GB"/>
          </a:p>
        </p:txBody>
      </p:sp>
      <p:sp>
        <p:nvSpPr>
          <p:cNvPr id="5" name="Footer Placeholder 4">
            <a:extLst>
              <a:ext uri="{FF2B5EF4-FFF2-40B4-BE49-F238E27FC236}">
                <a16:creationId xmlns:a16="http://schemas.microsoft.com/office/drawing/2014/main" id="{AB43A35F-2F26-43E4-95FE-3CF60E4855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E4FAACB-5177-4F09-860A-0107AF5FDD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CC34E6-64B9-46ED-8A21-8C4ECFA7CE5E}" type="slidenum">
              <a:rPr lang="en-GB" smtClean="0"/>
              <a:t>‹#›</a:t>
            </a:fld>
            <a:endParaRPr lang="en-GB"/>
          </a:p>
        </p:txBody>
      </p:sp>
    </p:spTree>
    <p:extLst>
      <p:ext uri="{BB962C8B-B14F-4D97-AF65-F5344CB8AC3E}">
        <p14:creationId xmlns:p14="http://schemas.microsoft.com/office/powerpoint/2010/main" val="1158008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9539D3E-E278-484C-A09C-F34DFE83433D}"/>
              </a:ext>
            </a:extLst>
          </p:cNvPr>
          <p:cNvSpPr>
            <a:spLocks noGrp="1"/>
          </p:cNvSpPr>
          <p:nvPr>
            <p:ph type="subTitle" idx="1"/>
          </p:nvPr>
        </p:nvSpPr>
        <p:spPr>
          <a:xfrm>
            <a:off x="957072" y="2108518"/>
            <a:ext cx="9924288" cy="2957258"/>
          </a:xfrm>
        </p:spPr>
        <p:txBody>
          <a:bodyPr>
            <a:normAutofit fontScale="77500" lnSpcReduction="20000"/>
          </a:bodyPr>
          <a:lstStyle/>
          <a:p>
            <a:pPr>
              <a:lnSpc>
                <a:spcPct val="140000"/>
              </a:lnSpc>
            </a:pPr>
            <a:r>
              <a:rPr lang="en-GB" sz="3200" b="1" dirty="0"/>
              <a:t>Thank you for visiting our website.  Due to the current circumstances caused by Covid-19 we have taken the difficult decision not to accept any registrations for the time being.  We plan to reopen the school as soon as it is possible to do so and look forward to welcoming new students then.  If you would like to receive information regarding our reopening, please </a:t>
            </a:r>
            <a:r>
              <a:rPr lang="en-GB" sz="3200" b="1"/>
              <a:t>email us and </a:t>
            </a:r>
            <a:r>
              <a:rPr lang="en-GB" sz="3200" b="1" dirty="0"/>
              <a:t>we will keep you up to date.  </a:t>
            </a:r>
            <a:endParaRPr lang="en-GB" sz="3200" dirty="0"/>
          </a:p>
          <a:p>
            <a:endParaRPr lang="en-GB" dirty="0"/>
          </a:p>
        </p:txBody>
      </p:sp>
      <p:sp>
        <p:nvSpPr>
          <p:cNvPr id="4" name="Subtitle 2">
            <a:extLst>
              <a:ext uri="{FF2B5EF4-FFF2-40B4-BE49-F238E27FC236}">
                <a16:creationId xmlns:a16="http://schemas.microsoft.com/office/drawing/2014/main" id="{A996521D-D66B-48B7-8F04-1EF68BEC381C}"/>
              </a:ext>
            </a:extLst>
          </p:cNvPr>
          <p:cNvSpPr txBox="1">
            <a:spLocks/>
          </p:cNvSpPr>
          <p:nvPr/>
        </p:nvSpPr>
        <p:spPr>
          <a:xfrm>
            <a:off x="1030224" y="1401382"/>
            <a:ext cx="9924288" cy="29572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b="1" dirty="0" err="1"/>
              <a:t>Covid</a:t>
            </a:r>
            <a:r>
              <a:rPr lang="en-GB" sz="4400" b="1" dirty="0"/>
              <a:t> 19 statement</a:t>
            </a:r>
          </a:p>
          <a:p>
            <a:r>
              <a:rPr lang="en-GB" b="1" dirty="0"/>
              <a:t>  </a:t>
            </a:r>
            <a:endParaRPr lang="en-GB" dirty="0"/>
          </a:p>
          <a:p>
            <a:endParaRPr lang="en-GB" dirty="0"/>
          </a:p>
        </p:txBody>
      </p:sp>
    </p:spTree>
    <p:extLst>
      <p:ext uri="{BB962C8B-B14F-4D97-AF65-F5344CB8AC3E}">
        <p14:creationId xmlns:p14="http://schemas.microsoft.com/office/powerpoint/2010/main" val="21262638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10</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Bach</dc:creator>
  <cp:lastModifiedBy>Jenny Bach</cp:lastModifiedBy>
  <cp:revision>3</cp:revision>
  <dcterms:created xsi:type="dcterms:W3CDTF">2020-07-19T09:28:13Z</dcterms:created>
  <dcterms:modified xsi:type="dcterms:W3CDTF">2020-07-19T09:54:42Z</dcterms:modified>
</cp:coreProperties>
</file>