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15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04F08-DC89-4A4F-BBBE-BC6B93D59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9AEE6-23E7-4595-B995-AD60D8BC7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CABF1-65A8-4BF6-9414-19464FEE6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9CEC2-8CFC-431C-AB2A-6EFD0BA16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C3CFC-C4EE-409A-BEF5-B456478C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5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75826-D71D-4225-98E4-B1700E3EE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8B311-6CF2-4063-A220-884061E06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0A5A3-7622-4385-9B8E-719F31AC3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9A081-473F-41D5-AF3F-AB3E8D37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D3424-9DAC-4740-83F7-CC546B82A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732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3B8EB4-7192-4768-AB08-E4AA151A9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6EACD-53FB-4325-B6E2-9B82547E6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BA148-FB20-4336-8983-27786C0B8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FB4AD-A56A-4EF7-91CD-F4C1C8B7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9A1C-7F57-4728-8769-ED7CE0EB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32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C2C46-476A-442A-BF0D-9E27D8C65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57A23-87E4-462B-B1DA-579CA977F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81A09-D378-44E8-BEA9-923B336C2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F93C0-32E6-4BB5-A6E4-1E9B00E39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66BDC-D22C-4E32-8519-0C7D2ECDA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46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F455F-F689-4A3A-903C-0810082C8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14A91-8046-41BC-BC36-9FF0CED8C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5F40E-ABF6-42DE-B79D-C9029EFBF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5B806-0990-4B5F-B201-2492EC5E2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D09B5-BAD2-4721-9E0D-0000F58B0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45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C608C-91E4-47B3-B9BF-F0AC088BC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11190-A444-4DA4-9C90-906DC24A2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06ED5E-2498-4778-9041-6EB90EFA8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3BFEC-7C12-444A-8383-56BDE269A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CE22E-FA90-471A-B06F-951FED851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5884-A378-42FA-85C8-C749AF10A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4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DF0C0-6C45-4EDB-81B0-44CE586CE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3C7AD-61F9-4A96-B3AA-3F600ED11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C5045-0827-4B4B-B80D-56EFA7D43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9B8AFD-9060-4CF1-AA14-D4A56CAD5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E50089-4F67-4065-9BAD-D6BAF955B5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C7A690-7727-4A30-90B8-1FC95AC39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EF44B-472A-4DC2-B827-28E3EEAFD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B14C4E-6D47-4C87-808D-27F0BE7CE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49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4801-EE39-4B12-8FEA-CFF6F6FC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E62FDD-BD32-4AA5-A028-3B8A35DEF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5759C-EB57-4507-AC1C-2202F421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57D5A-A55A-4561-95C4-5D147D55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2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020862-6878-4809-BED1-192259C91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36F39F-9A7F-4D37-97B1-06B3A5BE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B4838-FBC0-421F-BC41-490A5380C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50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36E8C-4D7B-4532-A0F5-4C62D5FEE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81BB2-807A-4CA3-B4B6-0778AFD7C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E39A3-CBBE-4D34-95B8-486CA5DCC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EF7637-EF70-46FF-8541-5CF0B0E47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257FCD-C5F1-4868-9640-0E0DAE120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190E7-BA9A-423C-A84E-24E758F2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1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2CE22-C0CF-4874-BEED-FDEBAB55B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C9B218-34AD-44F8-A3D0-188966F87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A5FE7-488B-4C11-855C-7E6D2950E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B47BD-DC27-4C62-8141-8343908AC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916BE-B1E0-468B-9748-8C4AFE71E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09291-4153-441B-89A3-B1564F534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34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CCAE2D-1D4F-4FDA-B193-7B6213D8E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B27EA-2656-4BD7-8AB2-47AD959DD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3C7CD-AB6C-4E4F-A51A-1974B8A4E5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5F6CF-728D-4ED7-8C59-1BA2B7F00144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3A35F-2F26-43E4-95FE-3CF60E485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FAACB-5177-4F09-860A-0107AF5FD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C34E6-64B9-46ED-8A21-8C4ECFA7C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00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9539D3E-E278-484C-A09C-F34DFE834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7072" y="2108518"/>
            <a:ext cx="9924288" cy="295725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n-GB" sz="5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English Experience is open!  </a:t>
            </a:r>
            <a:br>
              <a:rPr lang="en-GB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ready to welcome students back to our school.  </a:t>
            </a: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English Experience takes the safety of our students and staff very seriously</a:t>
            </a: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we are carefully following Government guidelines.</a:t>
            </a:r>
            <a:b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996521D-D66B-48B7-8F04-1EF68BEC381C}"/>
              </a:ext>
            </a:extLst>
          </p:cNvPr>
          <p:cNvSpPr txBox="1">
            <a:spLocks/>
          </p:cNvSpPr>
          <p:nvPr/>
        </p:nvSpPr>
        <p:spPr>
          <a:xfrm>
            <a:off x="1030224" y="1401382"/>
            <a:ext cx="9924288" cy="2957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263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Bach</dc:creator>
  <cp:lastModifiedBy>Jenny Bach</cp:lastModifiedBy>
  <cp:revision>4</cp:revision>
  <dcterms:created xsi:type="dcterms:W3CDTF">2020-07-19T09:28:13Z</dcterms:created>
  <dcterms:modified xsi:type="dcterms:W3CDTF">2021-11-02T08:08:27Z</dcterms:modified>
</cp:coreProperties>
</file>